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C6A8A-3C1B-49D1-A80A-AC35EDB591FC}" type="datetimeFigureOut">
              <a:rPr lang="es-ES" smtClean="0"/>
              <a:pPr/>
              <a:t>11/12/2013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394A5-CC3C-4149-B6C1-A9B14FBBFE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wmf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/>
          </a:bodyPr>
          <a:lstStyle/>
          <a:p>
            <a:r>
              <a:rPr lang="es-ES" sz="4800" dirty="0" smtClean="0">
                <a:solidFill>
                  <a:srgbClr val="00B050"/>
                </a:solidFill>
                <a:latin typeface="Brush Script MT" pitchFamily="66" charset="0"/>
              </a:rPr>
              <a:t>Felices Fiestas</a:t>
            </a:r>
            <a:endParaRPr lang="es-ES" sz="4800" dirty="0">
              <a:solidFill>
                <a:srgbClr val="00B050"/>
              </a:solidFill>
              <a:latin typeface="Brush Script MT" pitchFamily="66" charset="0"/>
            </a:endParaRPr>
          </a:p>
        </p:txBody>
      </p:sp>
      <p:pic>
        <p:nvPicPr>
          <p:cNvPr id="28" name="27 Marcador de contenido" descr="papa_noel_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1" y="1142984"/>
            <a:ext cx="8643998" cy="5357850"/>
          </a:xfrm>
        </p:spPr>
      </p:pic>
      <p:pic>
        <p:nvPicPr>
          <p:cNvPr id="29" name="28 Imagen" descr="IMG_20131210_0133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1142984"/>
            <a:ext cx="4071966" cy="2286016"/>
          </a:xfrm>
          <a:prstGeom prst="rect">
            <a:avLst/>
          </a:prstGeom>
        </p:spPr>
      </p:pic>
      <p:pic>
        <p:nvPicPr>
          <p:cNvPr id="30" name="29 Imagen" descr="IMG_20131210_01395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4643446"/>
            <a:ext cx="2357454" cy="2000264"/>
          </a:xfrm>
          <a:prstGeom prst="rect">
            <a:avLst/>
          </a:prstGeom>
        </p:spPr>
      </p:pic>
      <p:pic>
        <p:nvPicPr>
          <p:cNvPr id="32" name="31 Imagen" descr="IMG_20131210_08415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5984" y="4437112"/>
            <a:ext cx="2000264" cy="2241300"/>
          </a:xfrm>
          <a:prstGeom prst="rect">
            <a:avLst/>
          </a:prstGeom>
        </p:spPr>
      </p:pic>
      <p:pic>
        <p:nvPicPr>
          <p:cNvPr id="33" name="32 Imagen" descr="IMG_20131210_084229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43702" y="3573016"/>
            <a:ext cx="2285998" cy="3070694"/>
          </a:xfrm>
          <a:prstGeom prst="rect">
            <a:avLst/>
          </a:prstGeom>
        </p:spPr>
      </p:pic>
      <p:pic>
        <p:nvPicPr>
          <p:cNvPr id="34" name="33 Imagen" descr="IMG_20131210_08454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43306" y="2786058"/>
            <a:ext cx="2983342" cy="1898322"/>
          </a:xfrm>
          <a:prstGeom prst="rect">
            <a:avLst/>
          </a:prstGeom>
        </p:spPr>
      </p:pic>
      <p:pic>
        <p:nvPicPr>
          <p:cNvPr id="35" name="34 Imagen" descr="IMG_20131210_08445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29190" y="1142984"/>
            <a:ext cx="1571636" cy="1643074"/>
          </a:xfrm>
          <a:prstGeom prst="rect">
            <a:avLst/>
          </a:prstGeom>
        </p:spPr>
      </p:pic>
      <p:pic>
        <p:nvPicPr>
          <p:cNvPr id="36" name="35 Imagen" descr="IMG_20131210_08412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00826" y="1142984"/>
            <a:ext cx="2428892" cy="2428847"/>
          </a:xfrm>
          <a:prstGeom prst="rect">
            <a:avLst/>
          </a:prstGeom>
        </p:spPr>
      </p:pic>
      <p:pic>
        <p:nvPicPr>
          <p:cNvPr id="1027" name="Picture 3" descr="C:\Users\USER\AppData\Local\Microsoft\Windows\Temporary Internet Files\Content.IE5\7JOJ5T9C\MC900304869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86512" y="0"/>
            <a:ext cx="928694" cy="1002746"/>
          </a:xfrm>
          <a:prstGeom prst="rect">
            <a:avLst/>
          </a:prstGeom>
          <a:noFill/>
        </p:spPr>
      </p:pic>
      <p:pic>
        <p:nvPicPr>
          <p:cNvPr id="1028" name="Picture 4" descr="C:\Users\USER\AppData\Local\Microsoft\Windows\Temporary Internet Files\Content.IE5\9GAMDPU1\MC900439777[1]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-285784" y="0"/>
            <a:ext cx="2071702" cy="2071702"/>
          </a:xfrm>
          <a:prstGeom prst="rect">
            <a:avLst/>
          </a:prstGeom>
          <a:noFill/>
        </p:spPr>
      </p:pic>
      <p:pic>
        <p:nvPicPr>
          <p:cNvPr id="1030" name="Picture 6" descr="C:\Users\USER\AppData\Local\Microsoft\Windows\Temporary Internet Files\Content.IE5\VUL5K14F\MC900436279[1]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00298" y="3357562"/>
            <a:ext cx="1214446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Felices Fiestas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Sonia</cp:lastModifiedBy>
  <cp:revision>6</cp:revision>
  <dcterms:created xsi:type="dcterms:W3CDTF">2013-12-10T20:27:30Z</dcterms:created>
  <dcterms:modified xsi:type="dcterms:W3CDTF">2013-12-11T13:55:05Z</dcterms:modified>
</cp:coreProperties>
</file>